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Maven Pr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avenPr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Italic.fntdata"/><Relationship Id="rId6" Type="http://schemas.openxmlformats.org/officeDocument/2006/relationships/slide" Target="slides/slide1.xml"/><Relationship Id="rId18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c7c3d7691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c7c3d7691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b0077311a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b0077311a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c7c3d769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c7c3d769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cb0077311a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cb0077311a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ccbf9ad2f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ccbf9ad2f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ccbf9ad2f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ccbf9ad2f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b0077311a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cb0077311a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ad82d6f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cad82d6f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cb0077311a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cb0077311a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tecmundo.com.br/vestuario/59587-tenis-inteligente-vibra-dar-direcoes-durante-corrida-caminhada.htm" TargetMode="External"/><Relationship Id="rId4" Type="http://schemas.openxmlformats.org/officeDocument/2006/relationships/hyperlink" Target="https://canaltech.com.br/wearable/nike-lanca-tenis-do-futuro-que-responde-comandos-da-siri-e-do-apple-watch-148287/" TargetMode="External"/><Relationship Id="rId9" Type="http://schemas.openxmlformats.org/officeDocument/2006/relationships/hyperlink" Target="https://hololamp.tech/" TargetMode="External"/><Relationship Id="rId5" Type="http://schemas.openxmlformats.org/officeDocument/2006/relationships/hyperlink" Target="https://www.techtudo.com.br/noticias/2018/06/mi-smart-sneakers-2-xiaomi-lanca-tenis-inteligente-com-conectividade.ghtml" TargetMode="External"/><Relationship Id="rId6" Type="http://schemas.openxmlformats.org/officeDocument/2006/relationships/hyperlink" Target="https://www.techtudo.com.br/noticias/2018/12/conheca-a-truedepth-tecnologia-por-tras-do-reconhecimento-facial-do-iphone.ghtml" TargetMode="External"/><Relationship Id="rId7" Type="http://schemas.openxmlformats.org/officeDocument/2006/relationships/hyperlink" Target="http://tnh.health/blog/aplicacoes-realidade-virtual-saude/" TargetMode="External"/><Relationship Id="rId8" Type="http://schemas.openxmlformats.org/officeDocument/2006/relationships/hyperlink" Target="https://www.people.com.br/noticias/tecnologia/saiba-tudo-sobre-a-nova-moda-dos-oculos-de-realidade-virtua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LQY5AvRwCN8&amp;feature=emb_logo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Hardware </a:t>
            </a:r>
            <a:r>
              <a:rPr lang="pt-BR"/>
              <a:t>móveis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11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Carlos Medina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Erikson Melz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Jeferson Bonecher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Referências</a:t>
            </a:r>
            <a:endParaRPr/>
          </a:p>
        </p:txBody>
      </p:sp>
      <p:sp>
        <p:nvSpPr>
          <p:cNvPr id="343" name="Google Shape;343;p22"/>
          <p:cNvSpPr txBox="1"/>
          <p:nvPr>
            <p:ph idx="1" type="body"/>
          </p:nvPr>
        </p:nvSpPr>
        <p:spPr>
          <a:xfrm>
            <a:off x="1303800" y="1990050"/>
            <a:ext cx="7030500" cy="28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https://www.tecmundo.com.br/vestuario/59587-tenis-inteligente-vibra-dar-direcoes-durante-corrida-caminhada.htm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u="sng">
                <a:solidFill>
                  <a:schemeClr val="hlink"/>
                </a:solidFill>
                <a:hlinkClick r:id="rId4"/>
              </a:rPr>
              <a:t>https://canaltech.com.br/wearable/nike-lanca-tenis-do-futuro-que-responde-comandos-da-siri-e-do-apple-watch-148287/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u="sng">
                <a:solidFill>
                  <a:schemeClr val="hlink"/>
                </a:solidFill>
                <a:hlinkClick r:id="rId5"/>
              </a:rPr>
              <a:t>https://www.techtudo.com.br/noticias/2018/06/mi-smart-sneakers-2-xiaomi-lanca-tenis-inteligente-com-conectividade.ghtml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u="sng">
                <a:solidFill>
                  <a:schemeClr val="hlink"/>
                </a:solidFill>
                <a:hlinkClick r:id="rId6"/>
              </a:rPr>
              <a:t>https://www.techtudo.com.br/noticias/2018/12/conheca-a-truedepth-tecnologia-por-tras-do-reconhecimento-facial-do-iphone.ghtml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u="sng">
                <a:solidFill>
                  <a:schemeClr val="hlink"/>
                </a:solidFill>
                <a:hlinkClick r:id="rId7"/>
              </a:rPr>
              <a:t>http://tnh.health/blog/aplicacoes-realidade-virtual-saude/</a:t>
            </a:r>
            <a:r>
              <a:rPr lang="pt-BR"/>
              <a:t>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u="sng">
                <a:solidFill>
                  <a:schemeClr val="hlink"/>
                </a:solidFill>
                <a:hlinkClick r:id="rId8"/>
              </a:rPr>
              <a:t>https://www.people.com.br/noticias/tecnologia/saiba-tudo-sobre-a-nova-moda-dos-oculos-de-realidade-virtual</a:t>
            </a:r>
            <a:r>
              <a:rPr lang="pt-BR"/>
              <a:t>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u="sng">
                <a:solidFill>
                  <a:schemeClr val="hlink"/>
                </a:solidFill>
                <a:hlinkClick r:id="rId9"/>
              </a:rPr>
              <a:t>https://hololamp.tech/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Tênis Bluetooth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Faz parte do grupo de </a:t>
            </a:r>
            <a:r>
              <a:rPr lang="pt-BR"/>
              <a:t>eletrônicos</a:t>
            </a:r>
            <a:r>
              <a:rPr lang="pt-BR"/>
              <a:t> </a:t>
            </a:r>
            <a:r>
              <a:rPr lang="pt-BR"/>
              <a:t>vestíveis</a:t>
            </a:r>
            <a:r>
              <a:rPr lang="pt-BR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Pode conter diversos tipos de </a:t>
            </a:r>
            <a:r>
              <a:rPr lang="pt-BR"/>
              <a:t>auxílios tanto ao usuário como em relação ao smartphone, como contador de passos, navegador “GPS”, gravar a rota percorrida ou até mesmo se amarrar ou soltar sozinho.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Pode ser usado tanto como entrada e saída de dados junto ao smartphone.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404775" y="2276175"/>
            <a:ext cx="47250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Exemplos: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1" marL="914400" rtl="0" algn="l">
              <a:spcBef>
                <a:spcPts val="120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Tênis com sistema de navegação Lechal - Vibra de acordo com a rota do GPS no smartphone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1" marL="914400" rtl="0" algn="l">
              <a:spcBef>
                <a:spcPts val="120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Nike Adaptd Huarache - Se adapta ao pé do usuário e pode se prender ou soltar por comando de voz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1" marL="914400" rtl="0" algn="l">
              <a:spcBef>
                <a:spcPts val="120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Mi Smart Sneakers 2 - Contador de passos</a:t>
            </a:r>
            <a:endParaRPr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457550" cy="225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9000" y="-1363250"/>
            <a:ext cx="3934999" cy="393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9000" y="2571750"/>
            <a:ext cx="3934999" cy="27433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Oculus</a:t>
            </a:r>
            <a:r>
              <a:rPr lang="pt-BR"/>
              <a:t> VR</a:t>
            </a:r>
            <a:endParaRPr/>
          </a:p>
        </p:txBody>
      </p:sp>
      <p:sp>
        <p:nvSpPr>
          <p:cNvPr id="299" name="Google Shape;299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</a:t>
            </a:r>
            <a:r>
              <a:rPr lang="pt-BR"/>
              <a:t>rimeira Aparição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Proposta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Funcionamento </a:t>
            </a:r>
            <a:endParaRPr/>
          </a:p>
        </p:txBody>
      </p:sp>
      <p:pic>
        <p:nvPicPr>
          <p:cNvPr id="300" name="Google Shape;3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6775" y="1430802"/>
            <a:ext cx="4923449" cy="277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Profissional</a:t>
            </a:r>
            <a:endParaRPr/>
          </a:p>
        </p:txBody>
      </p:sp>
      <p:pic>
        <p:nvPicPr>
          <p:cNvPr id="306" name="Google Shape;3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2650" y="2321325"/>
            <a:ext cx="4231176" cy="232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475" y="2321325"/>
            <a:ext cx="3815951" cy="232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7"/>
          <p:cNvSpPr txBox="1"/>
          <p:nvPr/>
        </p:nvSpPr>
        <p:spPr>
          <a:xfrm>
            <a:off x="1880250" y="1859625"/>
            <a:ext cx="83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52525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saúde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9" name="Google Shape;309;p17"/>
          <p:cNvSpPr txBox="1"/>
          <p:nvPr/>
        </p:nvSpPr>
        <p:spPr>
          <a:xfrm>
            <a:off x="6111188" y="1859625"/>
            <a:ext cx="139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Nunito"/>
                <a:ea typeface="Nunito"/>
                <a:cs typeface="Nunito"/>
                <a:sym typeface="Nunito"/>
              </a:rPr>
              <a:t>Arquitetura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7725" y="2023151"/>
            <a:ext cx="4566699" cy="3421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700" y="152225"/>
            <a:ext cx="3649426" cy="2748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8825" y="0"/>
            <a:ext cx="2995250" cy="29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9"/>
          <p:cNvSpPr txBox="1"/>
          <p:nvPr>
            <p:ph type="title"/>
          </p:nvPr>
        </p:nvSpPr>
        <p:spPr>
          <a:xfrm>
            <a:off x="1378175" y="5118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Hololamp</a:t>
            </a:r>
            <a:endParaRPr/>
          </a:p>
        </p:txBody>
      </p:sp>
      <p:sp>
        <p:nvSpPr>
          <p:cNvPr id="322" name="Google Shape;322;p1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Projeta uma imagem 2D em uma </a:t>
            </a:r>
            <a:r>
              <a:rPr lang="pt-BR"/>
              <a:t>superfície</a:t>
            </a:r>
            <a:r>
              <a:rPr lang="pt-BR"/>
              <a:t>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Sem </a:t>
            </a:r>
            <a:r>
              <a:rPr lang="pt-BR"/>
              <a:t>necessidade</a:t>
            </a:r>
            <a:r>
              <a:rPr lang="pt-BR"/>
              <a:t> de </a:t>
            </a:r>
            <a:r>
              <a:rPr lang="pt-BR"/>
              <a:t>óculos ou aparato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Tecnologia que segue o olho do usuário para simular uma imagem 3D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Holograma totalmente interativo com o usuário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0"/>
          <p:cNvSpPr txBox="1"/>
          <p:nvPr>
            <p:ph type="title"/>
          </p:nvPr>
        </p:nvSpPr>
        <p:spPr>
          <a:xfrm>
            <a:off x="1378175" y="5118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Hololamp</a:t>
            </a:r>
            <a:endParaRPr/>
          </a:p>
        </p:txBody>
      </p:sp>
      <p:sp>
        <p:nvSpPr>
          <p:cNvPr id="328" name="Google Shape;328;p20"/>
          <p:cNvSpPr txBox="1"/>
          <p:nvPr>
            <p:ph idx="1" type="body"/>
          </p:nvPr>
        </p:nvSpPr>
        <p:spPr>
          <a:xfrm>
            <a:off x="929550" y="4317600"/>
            <a:ext cx="7560300" cy="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https://www.youtube.com/watch?v=LQY5AvRwCN8&amp;feature=emb_logo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https://www.youtube.com/watch?v=3gu01JbC7VY</a:t>
            </a:r>
            <a:endParaRPr/>
          </a:p>
        </p:txBody>
      </p:sp>
      <p:pic>
        <p:nvPicPr>
          <p:cNvPr id="329" name="Google Shape;3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9200" y="1511125"/>
            <a:ext cx="3881853" cy="280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700" y="1511125"/>
            <a:ext cx="4689150" cy="28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1"/>
          <p:cNvSpPr txBox="1"/>
          <p:nvPr>
            <p:ph type="title"/>
          </p:nvPr>
        </p:nvSpPr>
        <p:spPr>
          <a:xfrm>
            <a:off x="1378175" y="5118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Câmera TrueDepth</a:t>
            </a:r>
            <a:endParaRPr/>
          </a:p>
        </p:txBody>
      </p:sp>
      <p:sp>
        <p:nvSpPr>
          <p:cNvPr id="336" name="Google Shape;336;p21"/>
          <p:cNvSpPr txBox="1"/>
          <p:nvPr>
            <p:ph idx="1" type="body"/>
          </p:nvPr>
        </p:nvSpPr>
        <p:spPr>
          <a:xfrm>
            <a:off x="594900" y="1640175"/>
            <a:ext cx="3891600" cy="28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Reconhecimento facial utilizado pela Apple.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Seu funcionamento é baseado nos sensores da </a:t>
            </a:r>
            <a:r>
              <a:rPr lang="pt-BR"/>
              <a:t>câmera</a:t>
            </a:r>
            <a:r>
              <a:rPr lang="pt-BR"/>
              <a:t> frontal, infravermelho, emissor de luz e projetor de pontos.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Detecta pontos </a:t>
            </a:r>
            <a:r>
              <a:rPr lang="pt-BR"/>
              <a:t>específicos</a:t>
            </a:r>
            <a:r>
              <a:rPr lang="pt-BR"/>
              <a:t> do rosto que, mesmo utilizando uma </a:t>
            </a:r>
            <a:r>
              <a:rPr lang="pt-BR"/>
              <a:t>máscara</a:t>
            </a:r>
            <a:r>
              <a:rPr lang="pt-BR"/>
              <a:t> similar ao rosto do </a:t>
            </a:r>
            <a:r>
              <a:rPr lang="pt-BR"/>
              <a:t>usuário, ainda pode ser detectado a “falsificação”.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Detecta por vários pontos até mesmo a textura da pele</a:t>
            </a:r>
            <a:endParaRPr/>
          </a:p>
        </p:txBody>
      </p:sp>
      <p:pic>
        <p:nvPicPr>
          <p:cNvPr id="337" name="Google Shape;3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8176" y="1640175"/>
            <a:ext cx="4337201" cy="28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